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88163" cy="100203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87" autoAdjust="0"/>
    <p:restoredTop sz="94660"/>
  </p:normalViewPr>
  <p:slideViewPr>
    <p:cSldViewPr>
      <p:cViewPr>
        <p:scale>
          <a:sx n="106" d="100"/>
          <a:sy n="106" d="100"/>
        </p:scale>
        <p:origin x="-1662" y="-1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2475"/>
            <a:ext cx="54276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4" tIns="46362" rIns="92724" bIns="463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6"/>
          </a:xfrm>
          <a:prstGeom prst="rect">
            <a:avLst/>
          </a:prstGeom>
        </p:spPr>
        <p:txBody>
          <a:bodyPr vert="horz" lIns="92724" tIns="46362" rIns="92724" bIns="4636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2088" y="40044"/>
            <a:ext cx="3173843" cy="602874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28910" y="3643314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698971" y="732670"/>
            <a:ext cx="3235718" cy="5601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Федеральные выплаты </a:t>
            </a:r>
            <a:r>
              <a:rPr lang="ru-RU" sz="105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- </a:t>
            </a:r>
            <a:r>
              <a:rPr lang="ru-RU" sz="1200" b="1" dirty="0" smtClean="0">
                <a:cs typeface="Miriam Fixed" panose="020B0509050101010101" pitchFamily="49" charset="-79"/>
              </a:rPr>
              <a:t>195 </a:t>
            </a:r>
            <a:r>
              <a:rPr lang="ru-RU" sz="1200" b="1" dirty="0">
                <a:cs typeface="Miriam Fixed" panose="020B0509050101010101" pitchFamily="49" charset="-79"/>
              </a:rPr>
              <a:t>тыс. руб. единовременно (при заключении контракта на </a:t>
            </a:r>
            <a:r>
              <a:rPr lang="ru-RU" sz="1200" b="1" dirty="0" smtClean="0">
                <a:cs typeface="Miriam Fixed" panose="020B0509050101010101" pitchFamily="49" charset="-79"/>
              </a:rPr>
              <a:t>срок от </a:t>
            </a:r>
            <a:r>
              <a:rPr lang="ru-RU" sz="1200" b="1" dirty="0">
                <a:cs typeface="Miriam Fixed" panose="020B0509050101010101" pitchFamily="49" charset="-79"/>
              </a:rPr>
              <a:t>года и более)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738950" y="4071942"/>
            <a:ext cx="2978768" cy="43704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200" spc="-40" dirty="0">
                <a:cs typeface="Miriam Fixed" panose="020B0509050101010101" pitchFamily="49" charset="-79"/>
              </a:rPr>
              <a:t>от </a:t>
            </a:r>
            <a:r>
              <a:rPr lang="ru-RU" sz="1400" b="1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</a:t>
            </a:r>
            <a:r>
              <a:rPr lang="ru-RU" sz="12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200" spc="-40" dirty="0">
                <a:cs typeface="Miriam Fixed" panose="020B0509050101010101" pitchFamily="49" charset="-79"/>
              </a:rPr>
              <a:t>тыс. руб. в месяц </a:t>
            </a:r>
            <a:r>
              <a:rPr lang="ru-RU" sz="1200" spc="-40" dirty="0" smtClean="0">
                <a:cs typeface="Miriam Fixed" panose="020B0509050101010101" pitchFamily="49" charset="-79"/>
              </a:rPr>
              <a:t>(</a:t>
            </a:r>
            <a:r>
              <a:rPr lang="ru-RU" sz="12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67512" y="4572008"/>
            <a:ext cx="3238488" cy="412955"/>
            <a:chOff x="6531377" y="2732616"/>
            <a:chExt cx="3238488" cy="412955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31377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872011" cy="39395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44942" y="492919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26468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33567" y="5214950"/>
            <a:ext cx="3272433" cy="517065"/>
            <a:chOff x="6592406" y="4018354"/>
            <a:chExt cx="3272433" cy="568771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4"/>
              <a:ext cx="2978768" cy="568771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штаба, начальник радиостанции командно-штабной машины</a:t>
              </a:r>
              <a:r>
                <a:rPr lang="ru-RU" sz="1050" b="1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39888" y="5857892"/>
            <a:ext cx="3266112" cy="393954"/>
            <a:chOff x="6617573" y="4736168"/>
            <a:chExt cx="3266112" cy="393954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9395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сапер, старший водитель-электрик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52485" y="5572140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26468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13" name="Группа 112"/>
          <p:cNvGrpSpPr/>
          <p:nvPr/>
        </p:nvGrpSpPr>
        <p:grpSpPr>
          <a:xfrm>
            <a:off x="6632821" y="6533396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26468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380225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6" name="Группа 115"/>
          <p:cNvGrpSpPr/>
          <p:nvPr/>
        </p:nvGrpSpPr>
        <p:grpSpPr>
          <a:xfrm>
            <a:off x="6632821" y="6215082"/>
            <a:ext cx="3273179" cy="393954"/>
            <a:chOff x="6578125" y="6642530"/>
            <a:chExt cx="3273179" cy="39395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9395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Пулеметчик, водитель, гранатометчик, повар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7178" y="4910622"/>
            <a:ext cx="3056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Адреса в г</a:t>
            </a:r>
            <a:r>
              <a:rPr lang="ru-RU" sz="12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. Новокузнецк </a:t>
            </a:r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12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проспект Курако 4, </a:t>
            </a:r>
            <a:r>
              <a:rPr lang="ru-RU" sz="1200" b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кабинет </a:t>
            </a:r>
            <a:r>
              <a:rPr lang="ru-RU" sz="1200" b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22, </a:t>
            </a:r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24. тел. 8(3843)-74-43-35</a:t>
            </a:r>
          </a:p>
          <a:p>
            <a:endParaRPr lang="ru-RU" sz="12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проспект Советской Армии,9,кабинет 303. </a:t>
            </a:r>
          </a:p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8(3843)-52-50-33 , </a:t>
            </a:r>
          </a:p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8(3843)-52-58-21</a:t>
            </a:r>
            <a:endParaRPr lang="en-US" sz="12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913" y="1285860"/>
            <a:ext cx="31530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/>
            <a:r>
              <a:rPr lang="ru-RU" sz="1400" b="1" dirty="0" smtClean="0">
                <a:solidFill>
                  <a:srgbClr val="FF0000"/>
                </a:solidFill>
              </a:rPr>
              <a:t>Областные выплаты </a:t>
            </a:r>
            <a:r>
              <a:rPr lang="ru-RU" sz="1200" dirty="0" smtClean="0"/>
              <a:t>- </a:t>
            </a:r>
            <a:r>
              <a:rPr lang="ru-RU" sz="1200" b="1" dirty="0" smtClean="0"/>
              <a:t>200 тыс.  руб.   единовременно.</a:t>
            </a:r>
          </a:p>
          <a:p>
            <a:pPr marL="228600" indent="-228600" algn="just"/>
            <a:endParaRPr lang="ru-RU" sz="1200" dirty="0" smtClean="0"/>
          </a:p>
          <a:p>
            <a:pPr marL="228600" indent="-228600" algn="just"/>
            <a:r>
              <a:rPr lang="ru-RU" sz="1400" b="1" dirty="0" smtClean="0">
                <a:solidFill>
                  <a:srgbClr val="FF0000"/>
                </a:solidFill>
              </a:rPr>
              <a:t>Выплаты Главы города Новокузнецка:</a:t>
            </a:r>
          </a:p>
          <a:p>
            <a:pPr marL="228600" indent="-228600" algn="just">
              <a:buFontTx/>
              <a:buChar char="-"/>
            </a:pPr>
            <a:r>
              <a:rPr lang="ru-RU" sz="1200" b="1" dirty="0" smtClean="0"/>
              <a:t>100 тыс. руб. единовременно (при заключении контракта)</a:t>
            </a:r>
          </a:p>
          <a:p>
            <a:pPr marL="228600" indent="-228600" algn="just">
              <a:buFontTx/>
              <a:buChar char="-"/>
            </a:pPr>
            <a:r>
              <a:rPr lang="ru-RU" sz="1200" b="1" dirty="0" smtClean="0"/>
              <a:t>Погашение кредитов до 100 тыс. руб.</a:t>
            </a:r>
          </a:p>
          <a:p>
            <a:pPr marL="228600" indent="-228600" algn="just">
              <a:buFontTx/>
              <a:buChar char="-"/>
            </a:pPr>
            <a:r>
              <a:rPr lang="ru-RU" sz="1200" b="1" dirty="0" smtClean="0"/>
              <a:t>Погашение задолженности по ЖКХ до 100 тыс. руб</a:t>
            </a:r>
            <a:r>
              <a:rPr lang="ru-RU" sz="1200" b="1" dirty="0" smtClean="0"/>
              <a:t>. (по месту прописки)</a:t>
            </a:r>
            <a:endParaRPr lang="ru-RU" sz="1200" b="1" dirty="0" smtClean="0"/>
          </a:p>
          <a:p>
            <a:pPr marL="228600" indent="-228600" algn="just">
              <a:buFontTx/>
              <a:buChar char="-"/>
            </a:pPr>
            <a:r>
              <a:rPr lang="ru-RU" sz="1200" b="1" dirty="0" smtClean="0"/>
              <a:t>Бесплатное подключение к газовому оборудованию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476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305</cp:lastModifiedBy>
  <cp:revision>227</cp:revision>
  <cp:lastPrinted>2023-04-11T07:27:16Z</cp:lastPrinted>
  <dcterms:created xsi:type="dcterms:W3CDTF">2019-12-05T06:41:56Z</dcterms:created>
  <dcterms:modified xsi:type="dcterms:W3CDTF">2024-03-01T03:04:39Z</dcterms:modified>
</cp:coreProperties>
</file>